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1" roundtripDataSignature="AMtx7mhFliqCtf832ucw2L+1FI/Ya0TDi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customschemas.google.com/relationships/presentationmetadata" Target="metadata"/><Relationship Id="rId10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" name="Google Shape;1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0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7" name="Google Shape;27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1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0" name="Google Shape;40;p12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12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2" name="Google Shape;42;p12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8" name="Google Shape;58;p15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9" name="Google Shape;59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/>
          <p:nvPr/>
        </p:nvSpPr>
        <p:spPr>
          <a:xfrm>
            <a:off x="1152845" y="1199775"/>
            <a:ext cx="8597329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If you were putting these three texts into </a:t>
            </a:r>
            <a:br>
              <a:rPr b="0" i="0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 collection, what title would you give </a:t>
            </a:r>
            <a:br>
              <a:rPr b="0" i="0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that collection?</a:t>
            </a:r>
            <a:endParaRPr/>
          </a:p>
        </p:txBody>
      </p:sp>
      <p:pic>
        <p:nvPicPr>
          <p:cNvPr id="92" name="Google Shape;9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/>
          <p:nvPr/>
        </p:nvSpPr>
        <p:spPr>
          <a:xfrm>
            <a:off x="1152845" y="1199775"/>
            <a:ext cx="9172683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Letter From a Lemur and The Conservation Conundrum both mention deforestation. Can you find other similarities between any of the three texts?</a:t>
            </a:r>
            <a:endParaRPr/>
          </a:p>
        </p:txBody>
      </p:sp>
      <p:pic>
        <p:nvPicPr>
          <p:cNvPr id="98" name="Google Shape;9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/>
          <p:nvPr/>
        </p:nvSpPr>
        <p:spPr>
          <a:xfrm>
            <a:off x="1152846" y="1199774"/>
            <a:ext cx="8350750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If you had to share one of the texts with a younger child to teach them about conservation, which text would you choose? Why?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/>
          <p:nvPr/>
        </p:nvSpPr>
        <p:spPr>
          <a:xfrm>
            <a:off x="1152846" y="1199774"/>
            <a:ext cx="835075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Now that we have read the three texts on the theme of reconciliation, can you think of other stories, poems or events that link to this theme?</a:t>
            </a:r>
            <a:endParaRPr b="1"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0" name="Google Shape;11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"/>
          <p:cNvSpPr/>
          <p:nvPr/>
        </p:nvSpPr>
        <p:spPr>
          <a:xfrm>
            <a:off x="1152845" y="1199775"/>
            <a:ext cx="9172683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What have you learnt about forgiveness/reconciliation that you could use in your own life?</a:t>
            </a:r>
            <a:b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6" name="Google Shape;11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2021-02-25T17:10:36Z</dcterms:created>
  <dc:creator>Alysanne Parker</dc:creator>
</cp:coreProperties>
</file>